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9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7CC76-3000-6544-8F28-0FB9ABB0C53A}" v="22" dt="2025-07-14T17:14:48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5"/>
    <p:restoredTop sz="94635"/>
  </p:normalViewPr>
  <p:slideViewPr>
    <p:cSldViewPr snapToGrid="0">
      <p:cViewPr varScale="1">
        <p:scale>
          <a:sx n="105" d="100"/>
          <a:sy n="105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 Scholz" userId="cd59065a-a6f5-4503-86f6-7fec4ecc4336" providerId="ADAL" clId="{8DF7CC76-3000-6544-8F28-0FB9ABB0C53A}"/>
    <pc:docChg chg="custSel addSld modSld sldOrd">
      <pc:chgData name="Christin Scholz" userId="cd59065a-a6f5-4503-86f6-7fec4ecc4336" providerId="ADAL" clId="{8DF7CC76-3000-6544-8F28-0FB9ABB0C53A}" dt="2025-07-14T17:15:16.889" v="174" actId="20578"/>
      <pc:docMkLst>
        <pc:docMk/>
      </pc:docMkLst>
      <pc:sldChg chg="addSp delSp modSp mod">
        <pc:chgData name="Christin Scholz" userId="cd59065a-a6f5-4503-86f6-7fec4ecc4336" providerId="ADAL" clId="{8DF7CC76-3000-6544-8F28-0FB9ABB0C53A}" dt="2025-07-14T17:03:46.320" v="3"/>
        <pc:sldMkLst>
          <pc:docMk/>
          <pc:sldMk cId="4266925126" sldId="256"/>
        </pc:sldMkLst>
        <pc:spChg chg="add del mod">
          <ac:chgData name="Christin Scholz" userId="cd59065a-a6f5-4503-86f6-7fec4ecc4336" providerId="ADAL" clId="{8DF7CC76-3000-6544-8F28-0FB9ABB0C53A}" dt="2025-07-14T17:03:46.320" v="3"/>
          <ac:spMkLst>
            <pc:docMk/>
            <pc:sldMk cId="4266925126" sldId="256"/>
            <ac:spMk id="2" creationId="{33EA72C5-66BB-4DC0-AED3-1E483E893F7B}"/>
          </ac:spMkLst>
        </pc:spChg>
      </pc:sldChg>
      <pc:sldChg chg="addSp delSp modSp new mod ord">
        <pc:chgData name="Christin Scholz" userId="cd59065a-a6f5-4503-86f6-7fec4ecc4336" providerId="ADAL" clId="{8DF7CC76-3000-6544-8F28-0FB9ABB0C53A}" dt="2025-07-14T17:15:16.889" v="174" actId="20578"/>
        <pc:sldMkLst>
          <pc:docMk/>
          <pc:sldMk cId="3310793186" sldId="257"/>
        </pc:sldMkLst>
        <pc:spChg chg="del">
          <ac:chgData name="Christin Scholz" userId="cd59065a-a6f5-4503-86f6-7fec4ecc4336" providerId="ADAL" clId="{8DF7CC76-3000-6544-8F28-0FB9ABB0C53A}" dt="2025-07-14T17:03:48.683" v="4" actId="478"/>
          <ac:spMkLst>
            <pc:docMk/>
            <pc:sldMk cId="3310793186" sldId="257"/>
            <ac:spMk id="2" creationId="{1560C2ED-484C-2328-7565-BAA96FBB7BEB}"/>
          </ac:spMkLst>
        </pc:spChg>
        <pc:spChg chg="del">
          <ac:chgData name="Christin Scholz" userId="cd59065a-a6f5-4503-86f6-7fec4ecc4336" providerId="ADAL" clId="{8DF7CC76-3000-6544-8F28-0FB9ABB0C53A}" dt="2025-07-14T17:03:48.683" v="4" actId="478"/>
          <ac:spMkLst>
            <pc:docMk/>
            <pc:sldMk cId="3310793186" sldId="257"/>
            <ac:spMk id="3" creationId="{D39DB8BC-36A1-38AD-5353-4EF777C03008}"/>
          </ac:spMkLst>
        </pc:spChg>
        <pc:spChg chg="add del mod">
          <ac:chgData name="Christin Scholz" userId="cd59065a-a6f5-4503-86f6-7fec4ecc4336" providerId="ADAL" clId="{8DF7CC76-3000-6544-8F28-0FB9ABB0C53A}" dt="2025-07-14T17:04:25.185" v="14" actId="21"/>
          <ac:spMkLst>
            <pc:docMk/>
            <pc:sldMk cId="3310793186" sldId="257"/>
            <ac:spMk id="5" creationId="{57AE27EA-7288-4B3C-2377-44D20C6BF22C}"/>
          </ac:spMkLst>
        </pc:spChg>
        <pc:spChg chg="add mod">
          <ac:chgData name="Christin Scholz" userId="cd59065a-a6f5-4503-86f6-7fec4ecc4336" providerId="ADAL" clId="{8DF7CC76-3000-6544-8F28-0FB9ABB0C53A}" dt="2025-07-14T17:08:16.704" v="50" actId="1076"/>
          <ac:spMkLst>
            <pc:docMk/>
            <pc:sldMk cId="3310793186" sldId="257"/>
            <ac:spMk id="6" creationId="{E2F635B9-1823-52D8-67E9-EDC23B1BD449}"/>
          </ac:spMkLst>
        </pc:spChg>
        <pc:spChg chg="add mod">
          <ac:chgData name="Christin Scholz" userId="cd59065a-a6f5-4503-86f6-7fec4ecc4336" providerId="ADAL" clId="{8DF7CC76-3000-6544-8F28-0FB9ABB0C53A}" dt="2025-07-14T17:08:16.704" v="50" actId="1076"/>
          <ac:spMkLst>
            <pc:docMk/>
            <pc:sldMk cId="3310793186" sldId="257"/>
            <ac:spMk id="7" creationId="{5792C5DD-2E4D-B2E7-0057-FA46571EF916}"/>
          </ac:spMkLst>
        </pc:spChg>
        <pc:spChg chg="add mod">
          <ac:chgData name="Christin Scholz" userId="cd59065a-a6f5-4503-86f6-7fec4ecc4336" providerId="ADAL" clId="{8DF7CC76-3000-6544-8F28-0FB9ABB0C53A}" dt="2025-07-14T17:14:02.802" v="161" actId="1035"/>
          <ac:spMkLst>
            <pc:docMk/>
            <pc:sldMk cId="3310793186" sldId="257"/>
            <ac:spMk id="14" creationId="{729305E2-8DC3-5DC0-F56F-204B4FEB7A58}"/>
          </ac:spMkLst>
        </pc:spChg>
        <pc:spChg chg="add mod">
          <ac:chgData name="Christin Scholz" userId="cd59065a-a6f5-4503-86f6-7fec4ecc4336" providerId="ADAL" clId="{8DF7CC76-3000-6544-8F28-0FB9ABB0C53A}" dt="2025-07-14T17:12:26.334" v="114" actId="1035"/>
          <ac:spMkLst>
            <pc:docMk/>
            <pc:sldMk cId="3310793186" sldId="257"/>
            <ac:spMk id="15" creationId="{356977F2-0B6F-01A4-9C5D-82C755009095}"/>
          </ac:spMkLst>
        </pc:spChg>
        <pc:spChg chg="add mod">
          <ac:chgData name="Christin Scholz" userId="cd59065a-a6f5-4503-86f6-7fec4ecc4336" providerId="ADAL" clId="{8DF7CC76-3000-6544-8F28-0FB9ABB0C53A}" dt="2025-07-14T17:12:46.157" v="119" actId="14100"/>
          <ac:spMkLst>
            <pc:docMk/>
            <pc:sldMk cId="3310793186" sldId="257"/>
            <ac:spMk id="16" creationId="{69DD49F4-5468-8EA1-45D6-A572D3215FEB}"/>
          </ac:spMkLst>
        </pc:spChg>
        <pc:spChg chg="add mod">
          <ac:chgData name="Christin Scholz" userId="cd59065a-a6f5-4503-86f6-7fec4ecc4336" providerId="ADAL" clId="{8DF7CC76-3000-6544-8F28-0FB9ABB0C53A}" dt="2025-07-14T17:12:50.756" v="122" actId="14100"/>
          <ac:spMkLst>
            <pc:docMk/>
            <pc:sldMk cId="3310793186" sldId="257"/>
            <ac:spMk id="17" creationId="{84D0E1C3-FD1F-260A-0860-228796BF0E76}"/>
          </ac:spMkLst>
        </pc:spChg>
        <pc:spChg chg="add del mod">
          <ac:chgData name="Christin Scholz" userId="cd59065a-a6f5-4503-86f6-7fec4ecc4336" providerId="ADAL" clId="{8DF7CC76-3000-6544-8F28-0FB9ABB0C53A}" dt="2025-07-14T17:13:54.694" v="153"/>
          <ac:spMkLst>
            <pc:docMk/>
            <pc:sldMk cId="3310793186" sldId="257"/>
            <ac:spMk id="27" creationId="{F68E609D-FFD7-4539-F08C-1E0887D635E4}"/>
          </ac:spMkLst>
        </pc:spChg>
        <pc:picChg chg="add del mod modCrop">
          <ac:chgData name="Christin Scholz" userId="cd59065a-a6f5-4503-86f6-7fec4ecc4336" providerId="ADAL" clId="{8DF7CC76-3000-6544-8F28-0FB9ABB0C53A}" dt="2025-07-14T17:10:25.091" v="64" actId="478"/>
          <ac:picMkLst>
            <pc:docMk/>
            <pc:sldMk cId="3310793186" sldId="257"/>
            <ac:picMk id="4" creationId="{DD55561C-6B87-C1E5-0C19-5DCFC37EFCAC}"/>
          </ac:picMkLst>
        </pc:picChg>
        <pc:picChg chg="add del mod modCrop">
          <ac:chgData name="Christin Scholz" userId="cd59065a-a6f5-4503-86f6-7fec4ecc4336" providerId="ADAL" clId="{8DF7CC76-3000-6544-8F28-0FB9ABB0C53A}" dt="2025-07-14T17:09:37.749" v="58" actId="478"/>
          <ac:picMkLst>
            <pc:docMk/>
            <pc:sldMk cId="3310793186" sldId="257"/>
            <ac:picMk id="8" creationId="{74141F12-8F7E-8756-E4DA-7C552A32D48B}"/>
          </ac:picMkLst>
        </pc:picChg>
        <pc:picChg chg="add mod modCrop">
          <ac:chgData name="Christin Scholz" userId="cd59065a-a6f5-4503-86f6-7fec4ecc4336" providerId="ADAL" clId="{8DF7CC76-3000-6544-8F28-0FB9ABB0C53A}" dt="2025-07-14T17:11:58.224" v="91" actId="14100"/>
          <ac:picMkLst>
            <pc:docMk/>
            <pc:sldMk cId="3310793186" sldId="257"/>
            <ac:picMk id="11" creationId="{6F5D8DF0-8791-AF2E-7957-46B0DAC01633}"/>
          </ac:picMkLst>
        </pc:picChg>
        <pc:picChg chg="add mod modCrop">
          <ac:chgData name="Christin Scholz" userId="cd59065a-a6f5-4503-86f6-7fec4ecc4336" providerId="ADAL" clId="{8DF7CC76-3000-6544-8F28-0FB9ABB0C53A}" dt="2025-07-14T17:10:44.191" v="69" actId="14100"/>
          <ac:picMkLst>
            <pc:docMk/>
            <pc:sldMk cId="3310793186" sldId="257"/>
            <ac:picMk id="12" creationId="{C8F3391F-25CD-3052-AAC5-A292DE59D1F9}"/>
          </ac:picMkLst>
        </pc:picChg>
        <pc:picChg chg="add del mod">
          <ac:chgData name="Christin Scholz" userId="cd59065a-a6f5-4503-86f6-7fec4ecc4336" providerId="ADAL" clId="{8DF7CC76-3000-6544-8F28-0FB9ABB0C53A}" dt="2025-07-14T17:15:14.217" v="173" actId="478"/>
          <ac:picMkLst>
            <pc:docMk/>
            <pc:sldMk cId="3310793186" sldId="257"/>
            <ac:picMk id="34" creationId="{89A6FE0D-6998-3576-A322-0496C81B7414}"/>
          </ac:picMkLst>
        </pc:picChg>
        <pc:cxnChg chg="add del mod">
          <ac:chgData name="Christin Scholz" userId="cd59065a-a6f5-4503-86f6-7fec4ecc4336" providerId="ADAL" clId="{8DF7CC76-3000-6544-8F28-0FB9ABB0C53A}" dt="2025-07-14T17:12:08.891" v="95" actId="478"/>
          <ac:cxnSpMkLst>
            <pc:docMk/>
            <pc:sldMk cId="3310793186" sldId="257"/>
            <ac:cxnSpMk id="10" creationId="{CBDCE45E-BFA7-A130-2247-53306448C933}"/>
          </ac:cxnSpMkLst>
        </pc:cxnChg>
        <pc:cxnChg chg="add del mod">
          <ac:chgData name="Christin Scholz" userId="cd59065a-a6f5-4503-86f6-7fec4ecc4336" providerId="ADAL" clId="{8DF7CC76-3000-6544-8F28-0FB9ABB0C53A}" dt="2025-07-14T17:12:07.662" v="94" actId="478"/>
          <ac:cxnSpMkLst>
            <pc:docMk/>
            <pc:sldMk cId="3310793186" sldId="257"/>
            <ac:cxnSpMk id="13" creationId="{639017A1-9075-9431-5211-BC513369A6E9}"/>
          </ac:cxnSpMkLst>
        </pc:cxnChg>
        <pc:cxnChg chg="add mod">
          <ac:chgData name="Christin Scholz" userId="cd59065a-a6f5-4503-86f6-7fec4ecc4336" providerId="ADAL" clId="{8DF7CC76-3000-6544-8F28-0FB9ABB0C53A}" dt="2025-07-14T17:13:19.732" v="130" actId="1038"/>
          <ac:cxnSpMkLst>
            <pc:docMk/>
            <pc:sldMk cId="3310793186" sldId="257"/>
            <ac:cxnSpMk id="18" creationId="{B827F761-4ADF-6E2B-D408-088A2C13BA66}"/>
          </ac:cxnSpMkLst>
        </pc:cxnChg>
        <pc:cxnChg chg="add mod">
          <ac:chgData name="Christin Scholz" userId="cd59065a-a6f5-4503-86f6-7fec4ecc4336" providerId="ADAL" clId="{8DF7CC76-3000-6544-8F28-0FB9ABB0C53A}" dt="2025-07-14T17:13:19.732" v="130" actId="1038"/>
          <ac:cxnSpMkLst>
            <pc:docMk/>
            <pc:sldMk cId="3310793186" sldId="257"/>
            <ac:cxnSpMk id="19" creationId="{FAD0B031-F158-A013-2B3D-A5249EFDAEE0}"/>
          </ac:cxnSpMkLst>
        </pc:cxnChg>
        <pc:cxnChg chg="add mod">
          <ac:chgData name="Christin Scholz" userId="cd59065a-a6f5-4503-86f6-7fec4ecc4336" providerId="ADAL" clId="{8DF7CC76-3000-6544-8F28-0FB9ABB0C53A}" dt="2025-07-14T17:13:19.732" v="130" actId="1038"/>
          <ac:cxnSpMkLst>
            <pc:docMk/>
            <pc:sldMk cId="3310793186" sldId="257"/>
            <ac:cxnSpMk id="20" creationId="{4FCC63EA-7E2B-A2CA-1196-B907A79D1159}"/>
          </ac:cxnSpMkLst>
        </pc:cxnChg>
        <pc:cxnChg chg="add mod">
          <ac:chgData name="Christin Scholz" userId="cd59065a-a6f5-4503-86f6-7fec4ecc4336" providerId="ADAL" clId="{8DF7CC76-3000-6544-8F28-0FB9ABB0C53A}" dt="2025-07-14T17:13:35.376" v="132" actId="1076"/>
          <ac:cxnSpMkLst>
            <pc:docMk/>
            <pc:sldMk cId="3310793186" sldId="257"/>
            <ac:cxnSpMk id="21" creationId="{F2333E2F-7956-0D1D-32C1-B8F4CD61E36A}"/>
          </ac:cxnSpMkLst>
        </pc:cxnChg>
        <pc:cxnChg chg="add mod">
          <ac:chgData name="Christin Scholz" userId="cd59065a-a6f5-4503-86f6-7fec4ecc4336" providerId="ADAL" clId="{8DF7CC76-3000-6544-8F28-0FB9ABB0C53A}" dt="2025-07-14T17:13:35.376" v="132" actId="1076"/>
          <ac:cxnSpMkLst>
            <pc:docMk/>
            <pc:sldMk cId="3310793186" sldId="257"/>
            <ac:cxnSpMk id="22" creationId="{EF71C86E-BF6B-DCF1-49D7-C440DB583D4A}"/>
          </ac:cxnSpMkLst>
        </pc:cxnChg>
        <pc:cxnChg chg="add mod">
          <ac:chgData name="Christin Scholz" userId="cd59065a-a6f5-4503-86f6-7fec4ecc4336" providerId="ADAL" clId="{8DF7CC76-3000-6544-8F28-0FB9ABB0C53A}" dt="2025-07-14T17:13:35.376" v="132" actId="1076"/>
          <ac:cxnSpMkLst>
            <pc:docMk/>
            <pc:sldMk cId="3310793186" sldId="257"/>
            <ac:cxnSpMk id="23" creationId="{BCB9DE37-8C77-0B4A-272A-D3F22503980A}"/>
          </ac:cxnSpMkLst>
        </pc:cxnChg>
        <pc:cxnChg chg="add mod">
          <ac:chgData name="Christin Scholz" userId="cd59065a-a6f5-4503-86f6-7fec4ecc4336" providerId="ADAL" clId="{8DF7CC76-3000-6544-8F28-0FB9ABB0C53A}" dt="2025-07-14T17:13:56.228" v="157" actId="1035"/>
          <ac:cxnSpMkLst>
            <pc:docMk/>
            <pc:sldMk cId="3310793186" sldId="257"/>
            <ac:cxnSpMk id="24" creationId="{1437E1B6-5DA1-9EC7-DD18-938C41F37F71}"/>
          </ac:cxnSpMkLst>
        </pc:cxnChg>
        <pc:cxnChg chg="add mod">
          <ac:chgData name="Christin Scholz" userId="cd59065a-a6f5-4503-86f6-7fec4ecc4336" providerId="ADAL" clId="{8DF7CC76-3000-6544-8F28-0FB9ABB0C53A}" dt="2025-07-14T17:13:56.228" v="157" actId="1035"/>
          <ac:cxnSpMkLst>
            <pc:docMk/>
            <pc:sldMk cId="3310793186" sldId="257"/>
            <ac:cxnSpMk id="25" creationId="{1A3249BC-224D-90E3-8255-0CF7CA82C560}"/>
          </ac:cxnSpMkLst>
        </pc:cxnChg>
        <pc:cxnChg chg="add mod">
          <ac:chgData name="Christin Scholz" userId="cd59065a-a6f5-4503-86f6-7fec4ecc4336" providerId="ADAL" clId="{8DF7CC76-3000-6544-8F28-0FB9ABB0C53A}" dt="2025-07-14T17:13:56.228" v="157" actId="1035"/>
          <ac:cxnSpMkLst>
            <pc:docMk/>
            <pc:sldMk cId="3310793186" sldId="257"/>
            <ac:cxnSpMk id="26" creationId="{22B22DB9-DAC3-A834-CEA3-F00A0B83E5E1}"/>
          </ac:cxnSpMkLst>
        </pc:cxnChg>
        <pc:cxnChg chg="add mod">
          <ac:chgData name="Christin Scholz" userId="cd59065a-a6f5-4503-86f6-7fec4ecc4336" providerId="ADAL" clId="{8DF7CC76-3000-6544-8F28-0FB9ABB0C53A}" dt="2025-07-14T17:14:19.486" v="165" actId="1037"/>
          <ac:cxnSpMkLst>
            <pc:docMk/>
            <pc:sldMk cId="3310793186" sldId="257"/>
            <ac:cxnSpMk id="28" creationId="{3B6FEE29-2946-B39F-6734-7F8EBA5014D1}"/>
          </ac:cxnSpMkLst>
        </pc:cxnChg>
        <pc:cxnChg chg="add mod">
          <ac:chgData name="Christin Scholz" userId="cd59065a-a6f5-4503-86f6-7fec4ecc4336" providerId="ADAL" clId="{8DF7CC76-3000-6544-8F28-0FB9ABB0C53A}" dt="2025-07-14T17:14:19.486" v="165" actId="1037"/>
          <ac:cxnSpMkLst>
            <pc:docMk/>
            <pc:sldMk cId="3310793186" sldId="257"/>
            <ac:cxnSpMk id="29" creationId="{54FC8F9A-DFAF-12A8-8EE0-FD18DE1CF8A5}"/>
          </ac:cxnSpMkLst>
        </pc:cxnChg>
        <pc:cxnChg chg="add mod">
          <ac:chgData name="Christin Scholz" userId="cd59065a-a6f5-4503-86f6-7fec4ecc4336" providerId="ADAL" clId="{8DF7CC76-3000-6544-8F28-0FB9ABB0C53A}" dt="2025-07-14T17:14:19.486" v="165" actId="1037"/>
          <ac:cxnSpMkLst>
            <pc:docMk/>
            <pc:sldMk cId="3310793186" sldId="257"/>
            <ac:cxnSpMk id="30" creationId="{80F6EFF7-8D3C-DDDF-138C-C644BFCC3312}"/>
          </ac:cxnSpMkLst>
        </pc:cxnChg>
        <pc:cxnChg chg="add mod">
          <ac:chgData name="Christin Scholz" userId="cd59065a-a6f5-4503-86f6-7fec4ecc4336" providerId="ADAL" clId="{8DF7CC76-3000-6544-8F28-0FB9ABB0C53A}" dt="2025-07-14T17:14:33.279" v="169" actId="1037"/>
          <ac:cxnSpMkLst>
            <pc:docMk/>
            <pc:sldMk cId="3310793186" sldId="257"/>
            <ac:cxnSpMk id="31" creationId="{5D319314-8783-609D-87CE-38B96D937809}"/>
          </ac:cxnSpMkLst>
        </pc:cxnChg>
        <pc:cxnChg chg="add mod">
          <ac:chgData name="Christin Scholz" userId="cd59065a-a6f5-4503-86f6-7fec4ecc4336" providerId="ADAL" clId="{8DF7CC76-3000-6544-8F28-0FB9ABB0C53A}" dt="2025-07-14T17:14:33.279" v="169" actId="1037"/>
          <ac:cxnSpMkLst>
            <pc:docMk/>
            <pc:sldMk cId="3310793186" sldId="257"/>
            <ac:cxnSpMk id="32" creationId="{68166EAE-9721-A81E-43FF-69C767909DA1}"/>
          </ac:cxnSpMkLst>
        </pc:cxnChg>
        <pc:cxnChg chg="add mod">
          <ac:chgData name="Christin Scholz" userId="cd59065a-a6f5-4503-86f6-7fec4ecc4336" providerId="ADAL" clId="{8DF7CC76-3000-6544-8F28-0FB9ABB0C53A}" dt="2025-07-14T17:14:33.279" v="169" actId="1037"/>
          <ac:cxnSpMkLst>
            <pc:docMk/>
            <pc:sldMk cId="3310793186" sldId="257"/>
            <ac:cxnSpMk id="33" creationId="{94A2311F-0046-A9D5-C472-F575B6B2F1D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9D1B-08B9-514C-D5CD-D8FA77DD6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C0263-3002-4953-E67F-6D2A20F36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87F2-E78A-7A58-6134-173AC72B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72A86-11EE-888B-9EA9-0145E16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D6941-94E9-0D51-C851-87E93FE9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2ABD-352D-BAE4-2A49-624AAC1A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01B39-6811-F021-DD6C-78C50482F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CC33B-8627-EDFD-C062-84C0C568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F5071-8C76-B2F0-0F50-7A9DCFFB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1B5A-027E-A602-04BD-3F05CBE6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5E0B3-1CA7-949F-D735-D8EB518FC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049C0-E415-B2D5-C87B-A64AD76C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0F49-8541-A6CD-7862-B4DB16A4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BFF6-C513-4367-D199-C589A4DC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957CB-DE8E-5AA3-BDBE-889D5BE1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1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3324-B5A8-13BF-2DF7-0A589F67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155E-3D2D-FEB5-865F-38A475AE8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89F0-2AA3-93E9-191A-A1C94AB7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F28C-A337-63CF-059F-13EB10E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6C02-DA04-45F5-A3DF-82CFB7A1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A34B-EA8A-7C3F-3B2E-A0B9AE05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76DC-2847-C2CB-A27B-0D12992BF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B0119-864A-EB4B-D88C-BEBA1203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2A9F5-4253-E9DC-BD8D-4F241A3C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A49E-4A6C-2164-77A2-026C260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4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9D2D-C43D-FABD-C0AE-D596DF21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83DA-F230-EDEE-6454-3FA8A321E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B0F26-53D9-BB4E-1C9F-22AC26AEB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E2027-89E1-EC0B-B4A2-32F3F346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7F310-7803-F021-DA4B-37874102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A1343-CC5E-A103-B78C-1AF5A359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8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43AF-3BF6-AB80-361E-FA61807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F0584-CCE8-DD83-6F80-1E8B1A58A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8EBD5-9EFF-6E94-6958-8EB478DBF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40505-87A9-69A1-4BA8-B26B44A60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0CC5-BC73-A28B-9C9B-ED366936D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500DC-634B-9F15-854A-0B855431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F51D0-8264-3CCC-6047-BFAF942E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D603C-3CA3-6685-27E5-E096B84D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7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FD02-C3B4-AA2E-E2EC-F28FC6C1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D2561-FDB8-69C8-D656-4DC57305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67190-D1C2-B2FA-67DD-2FFA8F7E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05BA8-7BF9-38AB-DA2A-17208D18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38E4B-A8F1-3EC7-8FA4-7B1C0C5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87B6B-F862-F36F-F2BB-94B466CF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7555-4BBC-3094-BF15-C0CB806E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DEC7-919D-7F93-3624-0021B602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368E-47F8-48D5-1313-19EC6494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1F27C-6F6E-9533-A828-B976AEFD3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1D534-085E-CDC8-FA22-408A4C4B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98515-40ED-2F91-4773-208AF49C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435AC-EA41-D9A5-CFCD-D18662D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E382-9A33-586B-0253-716C876B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8F084-54C1-AD6E-2279-C7CC25387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B33CA-C0E1-10BF-6075-DAA183D38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005A7-3046-4D03-66C7-20C249D2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81207-E385-7E9F-EDCD-72DBDE66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DCE1-F0E5-6ADA-4885-265C8061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75FA5-108A-5178-2FBC-F164DE36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9986-A8B3-BD98-6020-A568B6A62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C69AE-6D89-BAA6-B78C-D8DECED74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A3C66-04AD-E646-B13C-82CA54DF28CF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9BBD-2698-E307-2887-E457CB0CD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B6F9D-B5D3-5E95-3614-8A78F1A3C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B75D4-6357-0942-9220-4E564A3E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F635B9-1823-52D8-67E9-EDC23B1BD449}"/>
              </a:ext>
            </a:extLst>
          </p:cNvPr>
          <p:cNvSpPr/>
          <p:nvPr/>
        </p:nvSpPr>
        <p:spPr>
          <a:xfrm>
            <a:off x="5398516" y="2030202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2C5DD-2E4D-B2E7-0057-FA46571EF916}"/>
              </a:ext>
            </a:extLst>
          </p:cNvPr>
          <p:cNvSpPr/>
          <p:nvPr/>
        </p:nvSpPr>
        <p:spPr>
          <a:xfrm>
            <a:off x="5686250" y="2054585"/>
            <a:ext cx="26111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5D8DF0-8791-AF2E-7957-46B0DAC0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3" t="1370" r="4480" b="9593"/>
          <a:stretch>
            <a:fillRect/>
          </a:stretch>
        </p:blipFill>
        <p:spPr>
          <a:xfrm>
            <a:off x="5947363" y="1144383"/>
            <a:ext cx="5947359" cy="361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3391F-25CD-3052-AAC5-A292DE59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549" b="9253"/>
          <a:stretch>
            <a:fillRect/>
          </a:stretch>
        </p:blipFill>
        <p:spPr>
          <a:xfrm>
            <a:off x="0" y="1105014"/>
            <a:ext cx="5959536" cy="3796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9305E2-8DC3-5DC0-F56F-204B4FEB7A58}"/>
              </a:ext>
            </a:extLst>
          </p:cNvPr>
          <p:cNvSpPr/>
          <p:nvPr/>
        </p:nvSpPr>
        <p:spPr>
          <a:xfrm>
            <a:off x="5100828" y="1948384"/>
            <a:ext cx="261111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6977F2-0B6F-01A4-9C5D-82C755009095}"/>
              </a:ext>
            </a:extLst>
          </p:cNvPr>
          <p:cNvSpPr/>
          <p:nvPr/>
        </p:nvSpPr>
        <p:spPr>
          <a:xfrm>
            <a:off x="5362956" y="1978864"/>
            <a:ext cx="261111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49F4-5468-8EA1-45D6-A572D3215FEB}"/>
              </a:ext>
            </a:extLst>
          </p:cNvPr>
          <p:cNvSpPr/>
          <p:nvPr/>
        </p:nvSpPr>
        <p:spPr>
          <a:xfrm>
            <a:off x="10630915" y="2154876"/>
            <a:ext cx="561341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D0E1C3-FD1F-260A-0860-228796BF0E76}"/>
              </a:ext>
            </a:extLst>
          </p:cNvPr>
          <p:cNvSpPr/>
          <p:nvPr/>
        </p:nvSpPr>
        <p:spPr>
          <a:xfrm>
            <a:off x="11167587" y="2208968"/>
            <a:ext cx="73931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27F761-4ADF-6E2B-D408-088A2C13BA66}"/>
              </a:ext>
            </a:extLst>
          </p:cNvPr>
          <p:cNvCxnSpPr>
            <a:cxnSpLocks/>
          </p:cNvCxnSpPr>
          <p:nvPr/>
        </p:nvCxnSpPr>
        <p:spPr>
          <a:xfrm>
            <a:off x="1261299" y="2832803"/>
            <a:ext cx="0" cy="571813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D0B031-F158-A013-2B3D-A5249EFDAEE0}"/>
              </a:ext>
            </a:extLst>
          </p:cNvPr>
          <p:cNvCxnSpPr/>
          <p:nvPr/>
        </p:nvCxnSpPr>
        <p:spPr>
          <a:xfrm>
            <a:off x="1118425" y="2832803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CC63EA-7E2B-A2CA-1196-B907A79D1159}"/>
              </a:ext>
            </a:extLst>
          </p:cNvPr>
          <p:cNvCxnSpPr/>
          <p:nvPr/>
        </p:nvCxnSpPr>
        <p:spPr>
          <a:xfrm>
            <a:off x="1129139" y="3404616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333E2F-7956-0D1D-32C1-B8F4CD61E36A}"/>
              </a:ext>
            </a:extLst>
          </p:cNvPr>
          <p:cNvCxnSpPr>
            <a:cxnSpLocks/>
          </p:cNvCxnSpPr>
          <p:nvPr/>
        </p:nvCxnSpPr>
        <p:spPr>
          <a:xfrm>
            <a:off x="2914743" y="1907225"/>
            <a:ext cx="0" cy="1060837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71C86E-BF6B-DCF1-49D7-C440DB583D4A}"/>
              </a:ext>
            </a:extLst>
          </p:cNvPr>
          <p:cNvCxnSpPr>
            <a:cxnSpLocks/>
          </p:cNvCxnSpPr>
          <p:nvPr/>
        </p:nvCxnSpPr>
        <p:spPr>
          <a:xfrm>
            <a:off x="2799254" y="2971957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B9DE37-8C77-0B4A-272A-D3F22503980A}"/>
              </a:ext>
            </a:extLst>
          </p:cNvPr>
          <p:cNvCxnSpPr>
            <a:cxnSpLocks/>
          </p:cNvCxnSpPr>
          <p:nvPr/>
        </p:nvCxnSpPr>
        <p:spPr>
          <a:xfrm>
            <a:off x="2801634" y="1909914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7E1B6-5DA1-9EC7-DD18-938C41F37F71}"/>
              </a:ext>
            </a:extLst>
          </p:cNvPr>
          <p:cNvCxnSpPr>
            <a:cxnSpLocks/>
          </p:cNvCxnSpPr>
          <p:nvPr/>
        </p:nvCxnSpPr>
        <p:spPr>
          <a:xfrm>
            <a:off x="4068464" y="2439626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3249BC-224D-90E3-8255-0CF7CA82C560}"/>
              </a:ext>
            </a:extLst>
          </p:cNvPr>
          <p:cNvCxnSpPr>
            <a:cxnSpLocks/>
          </p:cNvCxnSpPr>
          <p:nvPr/>
        </p:nvCxnSpPr>
        <p:spPr>
          <a:xfrm>
            <a:off x="4070841" y="2492011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B22DB9-DAC3-A834-CEA3-F00A0B83E5E1}"/>
              </a:ext>
            </a:extLst>
          </p:cNvPr>
          <p:cNvCxnSpPr>
            <a:cxnSpLocks/>
          </p:cNvCxnSpPr>
          <p:nvPr/>
        </p:nvCxnSpPr>
        <p:spPr>
          <a:xfrm>
            <a:off x="4195856" y="2439626"/>
            <a:ext cx="0" cy="52385"/>
          </a:xfrm>
          <a:prstGeom prst="straightConnector1">
            <a:avLst/>
          </a:prstGeom>
          <a:ln>
            <a:solidFill>
              <a:srgbClr val="D895BC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FEE29-2946-B39F-6734-7F8EBA5014D1}"/>
              </a:ext>
            </a:extLst>
          </p:cNvPr>
          <p:cNvCxnSpPr>
            <a:cxnSpLocks/>
          </p:cNvCxnSpPr>
          <p:nvPr/>
        </p:nvCxnSpPr>
        <p:spPr>
          <a:xfrm>
            <a:off x="7380348" y="2979858"/>
            <a:ext cx="0" cy="436950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FC8F9A-DFAF-12A8-8EE0-FD18DE1CF8A5}"/>
              </a:ext>
            </a:extLst>
          </p:cNvPr>
          <p:cNvCxnSpPr>
            <a:cxnSpLocks/>
          </p:cNvCxnSpPr>
          <p:nvPr/>
        </p:nvCxnSpPr>
        <p:spPr>
          <a:xfrm>
            <a:off x="7264859" y="3423078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F6EFF7-8D3C-DDDF-138C-C644BFCC3312}"/>
              </a:ext>
            </a:extLst>
          </p:cNvPr>
          <p:cNvCxnSpPr>
            <a:cxnSpLocks/>
          </p:cNvCxnSpPr>
          <p:nvPr/>
        </p:nvCxnSpPr>
        <p:spPr>
          <a:xfrm>
            <a:off x="7267239" y="2982547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319314-8783-609D-87CE-38B96D937809}"/>
              </a:ext>
            </a:extLst>
          </p:cNvPr>
          <p:cNvCxnSpPr>
            <a:cxnSpLocks/>
          </p:cNvCxnSpPr>
          <p:nvPr/>
        </p:nvCxnSpPr>
        <p:spPr>
          <a:xfrm>
            <a:off x="9627678" y="1881837"/>
            <a:ext cx="0" cy="935788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166EAE-9721-A81E-43FF-69C767909DA1}"/>
              </a:ext>
            </a:extLst>
          </p:cNvPr>
          <p:cNvCxnSpPr>
            <a:cxnSpLocks/>
          </p:cNvCxnSpPr>
          <p:nvPr/>
        </p:nvCxnSpPr>
        <p:spPr>
          <a:xfrm>
            <a:off x="9512189" y="2817979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A2311F-0046-A9D5-C472-F575B6B2F1D4}"/>
              </a:ext>
            </a:extLst>
          </p:cNvPr>
          <p:cNvCxnSpPr>
            <a:cxnSpLocks/>
          </p:cNvCxnSpPr>
          <p:nvPr/>
        </p:nvCxnSpPr>
        <p:spPr>
          <a:xfrm>
            <a:off x="9514569" y="1884526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9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37AA8-2A82-319B-AC1E-CCB471DA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77" t="1520" r="28591" b="21323"/>
          <a:stretch>
            <a:fillRect/>
          </a:stretch>
        </p:blipFill>
        <p:spPr>
          <a:xfrm>
            <a:off x="6096000" y="1203979"/>
            <a:ext cx="5964512" cy="3542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551CB4-67D3-EEEA-3A06-6365D1C92AC1}"/>
              </a:ext>
            </a:extLst>
          </p:cNvPr>
          <p:cNvSpPr/>
          <p:nvPr/>
        </p:nvSpPr>
        <p:spPr>
          <a:xfrm>
            <a:off x="10923373" y="2185671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6B90C-8FC1-8DEA-B9B6-33314B3FB9F7}"/>
              </a:ext>
            </a:extLst>
          </p:cNvPr>
          <p:cNvSpPr/>
          <p:nvPr/>
        </p:nvSpPr>
        <p:spPr>
          <a:xfrm>
            <a:off x="4998308" y="1932394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5D1A0-562A-7DCC-DE79-5A68C537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672" b="29931"/>
          <a:stretch>
            <a:fillRect/>
          </a:stretch>
        </p:blipFill>
        <p:spPr>
          <a:xfrm>
            <a:off x="439477" y="1150813"/>
            <a:ext cx="5964512" cy="3595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9B6A60-20B2-44E2-E0D9-6DF3B6C6B85D}"/>
              </a:ext>
            </a:extLst>
          </p:cNvPr>
          <p:cNvSpPr/>
          <p:nvPr/>
        </p:nvSpPr>
        <p:spPr>
          <a:xfrm>
            <a:off x="5326021" y="1962130"/>
            <a:ext cx="1097692" cy="383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D6D1B1-8315-7EC0-9B74-0639FD2AFEFC}"/>
              </a:ext>
            </a:extLst>
          </p:cNvPr>
          <p:cNvCxnSpPr>
            <a:cxnSpLocks/>
          </p:cNvCxnSpPr>
          <p:nvPr/>
        </p:nvCxnSpPr>
        <p:spPr>
          <a:xfrm>
            <a:off x="1700211" y="2857187"/>
            <a:ext cx="0" cy="571813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8ABBF0-AAF2-8021-56E3-E7D1AF02974A}"/>
              </a:ext>
            </a:extLst>
          </p:cNvPr>
          <p:cNvCxnSpPr/>
          <p:nvPr/>
        </p:nvCxnSpPr>
        <p:spPr>
          <a:xfrm>
            <a:off x="1557337" y="2857187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124989-8CC6-9F10-370B-475D93B10900}"/>
              </a:ext>
            </a:extLst>
          </p:cNvPr>
          <p:cNvCxnSpPr/>
          <p:nvPr/>
        </p:nvCxnSpPr>
        <p:spPr>
          <a:xfrm>
            <a:off x="1568051" y="3429000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49482E-4B86-34D7-CEAD-4799DA581E74}"/>
              </a:ext>
            </a:extLst>
          </p:cNvPr>
          <p:cNvCxnSpPr>
            <a:cxnSpLocks/>
          </p:cNvCxnSpPr>
          <p:nvPr/>
        </p:nvCxnSpPr>
        <p:spPr>
          <a:xfrm>
            <a:off x="3317079" y="1932394"/>
            <a:ext cx="0" cy="1060837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05BACA-9760-69D9-4932-CAD58C414FB9}"/>
              </a:ext>
            </a:extLst>
          </p:cNvPr>
          <p:cNvCxnSpPr>
            <a:cxnSpLocks/>
          </p:cNvCxnSpPr>
          <p:nvPr/>
        </p:nvCxnSpPr>
        <p:spPr>
          <a:xfrm>
            <a:off x="3201590" y="2997126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DBEAA2-8FE4-8FA7-A4D1-BC8A706F3297}"/>
              </a:ext>
            </a:extLst>
          </p:cNvPr>
          <p:cNvCxnSpPr>
            <a:cxnSpLocks/>
          </p:cNvCxnSpPr>
          <p:nvPr/>
        </p:nvCxnSpPr>
        <p:spPr>
          <a:xfrm>
            <a:off x="3203970" y="1935083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6CF845-E144-96AC-FE51-7079F09B493C}"/>
              </a:ext>
            </a:extLst>
          </p:cNvPr>
          <p:cNvCxnSpPr>
            <a:cxnSpLocks/>
          </p:cNvCxnSpPr>
          <p:nvPr/>
        </p:nvCxnSpPr>
        <p:spPr>
          <a:xfrm>
            <a:off x="4470800" y="2451818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A5D00A-1060-F8D0-B9A8-391814DFD184}"/>
              </a:ext>
            </a:extLst>
          </p:cNvPr>
          <p:cNvCxnSpPr>
            <a:cxnSpLocks/>
          </p:cNvCxnSpPr>
          <p:nvPr/>
        </p:nvCxnSpPr>
        <p:spPr>
          <a:xfrm>
            <a:off x="4473177" y="2504203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DF740F-A47B-EFED-0E7A-9563F62BC621}"/>
              </a:ext>
            </a:extLst>
          </p:cNvPr>
          <p:cNvCxnSpPr>
            <a:cxnSpLocks/>
          </p:cNvCxnSpPr>
          <p:nvPr/>
        </p:nvCxnSpPr>
        <p:spPr>
          <a:xfrm>
            <a:off x="4598192" y="2451818"/>
            <a:ext cx="0" cy="52385"/>
          </a:xfrm>
          <a:prstGeom prst="straightConnector1">
            <a:avLst/>
          </a:prstGeom>
          <a:ln>
            <a:solidFill>
              <a:srgbClr val="D895BC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99E800-355D-644B-A80D-AD7AE36D741D}"/>
              </a:ext>
            </a:extLst>
          </p:cNvPr>
          <p:cNvCxnSpPr>
            <a:cxnSpLocks/>
          </p:cNvCxnSpPr>
          <p:nvPr/>
        </p:nvCxnSpPr>
        <p:spPr>
          <a:xfrm>
            <a:off x="9920286" y="1921399"/>
            <a:ext cx="0" cy="935788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35015A-FD2C-A531-4B29-96EBBCCFEE15}"/>
              </a:ext>
            </a:extLst>
          </p:cNvPr>
          <p:cNvCxnSpPr>
            <a:cxnSpLocks/>
          </p:cNvCxnSpPr>
          <p:nvPr/>
        </p:nvCxnSpPr>
        <p:spPr>
          <a:xfrm>
            <a:off x="9804797" y="2857541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DE36E8-45FB-B465-43D3-F7B6AB748A46}"/>
              </a:ext>
            </a:extLst>
          </p:cNvPr>
          <p:cNvCxnSpPr>
            <a:cxnSpLocks/>
          </p:cNvCxnSpPr>
          <p:nvPr/>
        </p:nvCxnSpPr>
        <p:spPr>
          <a:xfrm>
            <a:off x="9807177" y="1924088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4C7BEC-2767-A5D4-A1FD-601EB7ED96A2}"/>
              </a:ext>
            </a:extLst>
          </p:cNvPr>
          <p:cNvCxnSpPr>
            <a:cxnSpLocks/>
          </p:cNvCxnSpPr>
          <p:nvPr/>
        </p:nvCxnSpPr>
        <p:spPr>
          <a:xfrm>
            <a:off x="7648572" y="2992050"/>
            <a:ext cx="0" cy="436950"/>
          </a:xfrm>
          <a:prstGeom prst="straightConnector1">
            <a:avLst/>
          </a:prstGeom>
          <a:ln>
            <a:solidFill>
              <a:srgbClr val="D895BC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A40FD5-07E6-68FF-11F2-164B3F5A7331}"/>
              </a:ext>
            </a:extLst>
          </p:cNvPr>
          <p:cNvCxnSpPr>
            <a:cxnSpLocks/>
          </p:cNvCxnSpPr>
          <p:nvPr/>
        </p:nvCxnSpPr>
        <p:spPr>
          <a:xfrm>
            <a:off x="7533083" y="3435270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16AB67-1F0D-0713-A4E2-BE3DA690F13D}"/>
              </a:ext>
            </a:extLst>
          </p:cNvPr>
          <p:cNvCxnSpPr>
            <a:cxnSpLocks/>
          </p:cNvCxnSpPr>
          <p:nvPr/>
        </p:nvCxnSpPr>
        <p:spPr>
          <a:xfrm>
            <a:off x="7535463" y="2994739"/>
            <a:ext cx="264319" cy="0"/>
          </a:xfrm>
          <a:prstGeom prst="line">
            <a:avLst/>
          </a:prstGeom>
          <a:ln>
            <a:solidFill>
              <a:srgbClr val="D895B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2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Christin Scholz</dc:creator>
  <cp:lastModifiedBy>Christin Scholz</cp:lastModifiedBy>
  <cp:revision>1</cp:revision>
  <dcterms:created xsi:type="dcterms:W3CDTF">2025-07-14T11:55:05Z</dcterms:created>
  <dcterms:modified xsi:type="dcterms:W3CDTF">2025-07-14T17:15:18Z</dcterms:modified>
</cp:coreProperties>
</file>